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1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6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4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7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4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4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7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3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2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9B6340-9D54-4548-B87C-24BA7EA53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smiling in front of a colorful wall&#10;&#10;Description automatically generated with low confidence">
            <a:extLst>
              <a:ext uri="{FF2B5EF4-FFF2-40B4-BE49-F238E27FC236}">
                <a16:creationId xmlns:a16="http://schemas.microsoft.com/office/drawing/2014/main" id="{4EEDFE26-ED3C-FAE0-AA7F-77ECC12BD6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3" r="2118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6052A-01A2-C33B-8EF6-EAC2F9185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9478" y="1122363"/>
            <a:ext cx="3622922" cy="2387600"/>
          </a:xfrm>
        </p:spPr>
        <p:txBody>
          <a:bodyPr>
            <a:normAutofit/>
          </a:bodyPr>
          <a:lstStyle/>
          <a:p>
            <a:pPr algn="r"/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34464-237A-217E-2C7D-F0DE3E2AC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9478" y="3602038"/>
            <a:ext cx="3622922" cy="1655762"/>
          </a:xfrm>
        </p:spPr>
        <p:txBody>
          <a:bodyPr>
            <a:normAutofit/>
          </a:bodyPr>
          <a:lstStyle/>
          <a:p>
            <a:pPr algn="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85272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Posterama</vt:lpstr>
      <vt:lpstr>SplashVTI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Collins</dc:creator>
  <cp:lastModifiedBy>Michelle Collins</cp:lastModifiedBy>
  <cp:revision>1</cp:revision>
  <dcterms:created xsi:type="dcterms:W3CDTF">2023-05-04T15:22:36Z</dcterms:created>
  <dcterms:modified xsi:type="dcterms:W3CDTF">2023-05-04T15:29:17Z</dcterms:modified>
</cp:coreProperties>
</file>